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55" r:id="rId6"/>
    <p:sldId id="1156" r:id="rId7"/>
    <p:sldId id="1157" r:id="rId8"/>
    <p:sldId id="1158" r:id="rId9"/>
    <p:sldId id="1159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主要讲述了老人因为对儿子的爱而留下遗嘱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谁买下儿子的肖像谁就能获得他所有的收藏品。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625016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298" y="1124744"/>
            <a:ext cx="10569815" cy="1273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a very rich man and his son collected valuable paintings by famous artists like Picasso, Van Gogh and Monet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the son left to join the army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 few weeks, the old man received a letter saying his son had died while taking another soldier to a hospital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old man became very lonely and sad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a soldier visited the old man and gave him a painting, it was a portrait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肖像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his son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painting of his son became the old man’s most valuable item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told his neighbours it was the greatest gift he had ever received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following spring, the old man died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of the old man’s paintings would be sold at an auction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拍卖会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auction began with the painting of the old man’s son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2163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“Who will open the price at$100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auctioneer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拍卖商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Moments passed and no one spoke or raised their hands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 said, “Who cares about that painting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get on to the good ones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More voices followed in agreement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we must sell this one first,” replied the auctioneer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“Now, who will take the portrait of the son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 a good friend of the old man spoke, “Ten dollars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“Will anyone go higher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called the auctioneer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more silence he said, “Going once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 twice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auctioneer then announced that the whole auction was over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“According to the old man’s will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遗嘱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whoever takes the son’s portrait gets the whole collection,” the auctioneer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of the father’s love, whoever took the son got it 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the old man’s son die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died of a serious heart disease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died while taking another soldier to a hospital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car hit him when he went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killed by a doctor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73126" y="85396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a few weeks, the old man received a letter saying his son had died while taking another soldier to a hospital.”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几周后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这位老人收到一封信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说他的儿子在带另一名士兵去医院时去世了。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老人的儿子在带另一名士兵去医院时去世了。故选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was the first painting to be sold at the auction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paintings by famous artists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gift given by the old man’s neighbours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portrait of the old man’s son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most expensive collection of the old man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8483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auction began with the painting of the old man’s son.”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拍卖会从老人儿子的肖像开始。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拍卖会上出售的第一幅画是老人儿子的肖像。故选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97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 according to the passage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beginning of the auction, everyone realized the importance of the painting of the son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painting of the old man’s son was as popular as the other paintings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man’s will was to give away the whole collection to charity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慈善组织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man’s good friend got the whole collection for only ten dollars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839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42493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“Finally, a good friend of the old man... The auctioneer then announced... whoever takes the son’s portrait gets the whole collection”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老人的一位好朋友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拍卖师随后宣布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谁拿走儿子的肖像谁就能得到全部藏品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这位老人的好朋友只花了十美元就得到了全部藏品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表述正确。故选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57278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best title of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 Is Sharing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Unexpected Painting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Hot Auction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Caring About the Person You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836712"/>
            <a:ext cx="3299286" cy="44479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38622" y="84966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标题归纳题。通读全文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“Because of the father’s love,whoever took the son got it all.”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因为父亲的爱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谁带走儿子的肖像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谁就能得到一切。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文章主要讲述了老人因为对儿子的爱而留下遗言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谁买下儿子的肖像谁就能获得他所有的藏品。故最佳标题应为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爱就是分享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18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2434442"/>
            <a:ext cx="11485848" cy="1581430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234888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通过遗嘱拍卖的反转情节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考查学生对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爱即分享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深层寓意的理解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题标题选择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引导体悟亲情无私性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同时训练逻辑推理能力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题事实判断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呼应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文化品格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思维品质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素养目标。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素养考向.eps" descr="id:214748879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520956"/>
            <a:ext cx="1600200" cy="31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44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929</Words>
  <Application>Microsoft Office PowerPoint</Application>
  <PresentationFormat>自定义</PresentationFormat>
  <Paragraphs>39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445</cp:revision>
  <dcterms:created xsi:type="dcterms:W3CDTF">2020-11-06T05:24:00Z</dcterms:created>
  <dcterms:modified xsi:type="dcterms:W3CDTF">2025-09-17T15:15:48Z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